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66" r:id="rId4"/>
    <p:sldId id="258" r:id="rId5"/>
    <p:sldId id="257" r:id="rId6"/>
    <p:sldId id="260" r:id="rId7"/>
    <p:sldId id="261" r:id="rId8"/>
    <p:sldId id="262" r:id="rId9"/>
    <p:sldId id="264"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jpg>
</file>

<file path=ppt/media/image5.png>
</file>

<file path=ppt/media/image6.png>
</file>

<file path=ppt/media/image7.jp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fr-FR"/>
              <a:t>Modifiez le style du titre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2/2/2020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fr-FR"/>
              <a:t>Cliquez sur l'icône pour ajouter une image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fr-FR"/>
              <a:t>Modifiez le style du titre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fr-FR"/>
              <a:t>Modifiez le style du titre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fr-FR"/>
              <a:t>Modifiez le style du titre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dirty="0"/>
              <a:t>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fr-FR"/>
              <a:t>Modifiez le style du titre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fr-FR"/>
              <a:t>Cliquez sur l'icône pour ajouter une image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dirty="0"/>
              <a:t>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fr-FR"/>
              <a:t>Modifiez le style du titre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48A87A34-81AB-432B-8DAE-1953F412C126}" type="datetimeFigureOut">
              <a:rPr lang="en-US" dirty="0"/>
              <a:t>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fr-FR"/>
              <a:t>Modifiez le style du titre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141410" y="3073397"/>
            <a:ext cx="4878391"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172200" y="3073397"/>
            <a:ext cx="4875210" cy="271780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offidocs.com/index.php/desktop-online-utilitaires-apps-fr-fr/xlinux-linux-en-ligne-fr-fr"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03DD86-7CB7-42C8-B95F-38562B112D92}"/>
              </a:ext>
            </a:extLst>
          </p:cNvPr>
          <p:cNvSpPr>
            <a:spLocks noGrp="1"/>
          </p:cNvSpPr>
          <p:nvPr>
            <p:ph type="ctrTitle"/>
          </p:nvPr>
        </p:nvSpPr>
        <p:spPr/>
        <p:txBody>
          <a:bodyPr/>
          <a:lstStyle/>
          <a:p>
            <a:r>
              <a:rPr lang="fr-FR" dirty="0" err="1"/>
              <a:t>Systemes</a:t>
            </a:r>
            <a:r>
              <a:rPr lang="fr-FR" dirty="0"/>
              <a:t> d’exploitation (SE)</a:t>
            </a:r>
            <a:br>
              <a:rPr lang="fr-FR" dirty="0"/>
            </a:br>
            <a:r>
              <a:rPr lang="fr-FR" dirty="0"/>
              <a:t>Operating </a:t>
            </a:r>
            <a:r>
              <a:rPr lang="fr-FR" dirty="0" err="1"/>
              <a:t>Systems</a:t>
            </a:r>
            <a:r>
              <a:rPr lang="fr-FR" dirty="0"/>
              <a:t> (OS)</a:t>
            </a:r>
          </a:p>
        </p:txBody>
      </p:sp>
      <p:sp>
        <p:nvSpPr>
          <p:cNvPr id="3" name="Sous-titre 2">
            <a:extLst>
              <a:ext uri="{FF2B5EF4-FFF2-40B4-BE49-F238E27FC236}">
                <a16:creationId xmlns:a16="http://schemas.microsoft.com/office/drawing/2014/main" id="{9AEC269E-DF47-4901-AAD4-4808F3479C03}"/>
              </a:ext>
            </a:extLst>
          </p:cNvPr>
          <p:cNvSpPr>
            <a:spLocks noGrp="1"/>
          </p:cNvSpPr>
          <p:nvPr>
            <p:ph type="subTitle" idx="1"/>
          </p:nvPr>
        </p:nvSpPr>
        <p:spPr/>
        <p:txBody>
          <a:bodyPr/>
          <a:lstStyle/>
          <a:p>
            <a:r>
              <a:rPr lang="fr-FR" dirty="0"/>
              <a:t>NSI Première – Mme CORTET</a:t>
            </a:r>
          </a:p>
        </p:txBody>
      </p:sp>
    </p:spTree>
    <p:extLst>
      <p:ext uri="{BB962C8B-B14F-4D97-AF65-F5344CB8AC3E}">
        <p14:creationId xmlns:p14="http://schemas.microsoft.com/office/powerpoint/2010/main" val="3989183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C853FFD-7AE4-48EA-8DFB-860E91EE6CF6}"/>
              </a:ext>
            </a:extLst>
          </p:cNvPr>
          <p:cNvSpPr>
            <a:spLocks noGrp="1"/>
          </p:cNvSpPr>
          <p:nvPr>
            <p:ph type="title"/>
          </p:nvPr>
        </p:nvSpPr>
        <p:spPr/>
        <p:txBody>
          <a:bodyPr/>
          <a:lstStyle/>
          <a:p>
            <a:r>
              <a:rPr lang="fr-FR" dirty="0"/>
              <a:t>Gestion des droits</a:t>
            </a:r>
          </a:p>
        </p:txBody>
      </p:sp>
      <p:pic>
        <p:nvPicPr>
          <p:cNvPr id="5" name="Espace réservé du contenu 4">
            <a:extLst>
              <a:ext uri="{FF2B5EF4-FFF2-40B4-BE49-F238E27FC236}">
                <a16:creationId xmlns:a16="http://schemas.microsoft.com/office/drawing/2014/main" id="{F4957F12-C157-4246-B320-CB73E5B7CE34}"/>
              </a:ext>
            </a:extLst>
          </p:cNvPr>
          <p:cNvPicPr>
            <a:picLocks noGrp="1" noChangeAspect="1"/>
          </p:cNvPicPr>
          <p:nvPr>
            <p:ph idx="1"/>
          </p:nvPr>
        </p:nvPicPr>
        <p:blipFill>
          <a:blip r:embed="rId2"/>
          <a:stretch>
            <a:fillRect/>
          </a:stretch>
        </p:blipFill>
        <p:spPr>
          <a:xfrm>
            <a:off x="2441359" y="2249487"/>
            <a:ext cx="6132252" cy="4380181"/>
          </a:xfrm>
        </p:spPr>
      </p:pic>
    </p:spTree>
    <p:extLst>
      <p:ext uri="{BB962C8B-B14F-4D97-AF65-F5344CB8AC3E}">
        <p14:creationId xmlns:p14="http://schemas.microsoft.com/office/powerpoint/2010/main" val="2753761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5ABB606-8244-4C7C-940A-2DEEB54E0CAB}"/>
              </a:ext>
            </a:extLst>
          </p:cNvPr>
          <p:cNvSpPr>
            <a:spLocks noGrp="1"/>
          </p:cNvSpPr>
          <p:nvPr>
            <p:ph type="title"/>
          </p:nvPr>
        </p:nvSpPr>
        <p:spPr/>
        <p:txBody>
          <a:bodyPr/>
          <a:lstStyle/>
          <a:p>
            <a:r>
              <a:rPr lang="fr-FR" dirty="0"/>
              <a:t>Définition</a:t>
            </a:r>
          </a:p>
        </p:txBody>
      </p:sp>
      <p:sp>
        <p:nvSpPr>
          <p:cNvPr id="3" name="Espace réservé du contenu 2">
            <a:extLst>
              <a:ext uri="{FF2B5EF4-FFF2-40B4-BE49-F238E27FC236}">
                <a16:creationId xmlns:a16="http://schemas.microsoft.com/office/drawing/2014/main" id="{3D089032-FACB-42F6-A2D0-42ACD514BAE1}"/>
              </a:ext>
            </a:extLst>
          </p:cNvPr>
          <p:cNvSpPr>
            <a:spLocks noGrp="1"/>
          </p:cNvSpPr>
          <p:nvPr>
            <p:ph idx="1"/>
          </p:nvPr>
        </p:nvSpPr>
        <p:spPr>
          <a:xfrm>
            <a:off x="1141412" y="2249487"/>
            <a:ext cx="5774293" cy="3541714"/>
          </a:xfrm>
        </p:spPr>
        <p:txBody>
          <a:bodyPr>
            <a:normAutofit fontScale="85000" lnSpcReduction="10000"/>
          </a:bodyPr>
          <a:lstStyle/>
          <a:p>
            <a:r>
              <a:rPr lang="fr-FR" dirty="0"/>
              <a:t>Un </a:t>
            </a:r>
            <a:r>
              <a:rPr lang="fr-FR" b="1" dirty="0"/>
              <a:t>système d’exploitation, </a:t>
            </a:r>
            <a:r>
              <a:rPr lang="fr-FR" dirty="0"/>
              <a:t>abrégé parfois </a:t>
            </a:r>
            <a:r>
              <a:rPr lang="fr-FR" b="1" dirty="0"/>
              <a:t>SE,</a:t>
            </a:r>
            <a:r>
              <a:rPr lang="fr-FR" dirty="0"/>
              <a:t> (ou </a:t>
            </a:r>
            <a:r>
              <a:rPr lang="fr-FR" b="1" dirty="0"/>
              <a:t>Operating System</a:t>
            </a:r>
            <a:r>
              <a:rPr lang="fr-FR" dirty="0"/>
              <a:t> en anglais, que l’on rencontre souvent sous l’abréviation </a:t>
            </a:r>
            <a:r>
              <a:rPr lang="fr-FR" b="1" dirty="0"/>
              <a:t>OS</a:t>
            </a:r>
            <a:r>
              <a:rPr lang="fr-FR" dirty="0"/>
              <a:t>) représente l’ensemble des programmes qui pilote les différents composants (disque dur, écran, processeur, mémoire etc…) de l’appareil informatique et lui permet donc de fonctionner.</a:t>
            </a:r>
            <a:br>
              <a:rPr lang="fr-FR" dirty="0"/>
            </a:br>
            <a:r>
              <a:rPr lang="fr-FR" dirty="0"/>
              <a:t>Il permet donc de faire l’interface entre l’utilisateur et le matériel informatique. Il est d’ailleurs chargé en premier lors du démarrage de l’appareil.</a:t>
            </a:r>
          </a:p>
        </p:txBody>
      </p:sp>
      <p:pic>
        <p:nvPicPr>
          <p:cNvPr id="5" name="Image 4">
            <a:extLst>
              <a:ext uri="{FF2B5EF4-FFF2-40B4-BE49-F238E27FC236}">
                <a16:creationId xmlns:a16="http://schemas.microsoft.com/office/drawing/2014/main" id="{828EE462-AD0B-40BB-BB3F-654FFBB49FE2}"/>
              </a:ext>
            </a:extLst>
          </p:cNvPr>
          <p:cNvPicPr>
            <a:picLocks noChangeAspect="1"/>
          </p:cNvPicPr>
          <p:nvPr/>
        </p:nvPicPr>
        <p:blipFill>
          <a:blip r:embed="rId2"/>
          <a:stretch>
            <a:fillRect/>
          </a:stretch>
        </p:blipFill>
        <p:spPr>
          <a:xfrm>
            <a:off x="6915704" y="323850"/>
            <a:ext cx="3897297" cy="5775086"/>
          </a:xfrm>
          <a:prstGeom prst="rect">
            <a:avLst/>
          </a:prstGeom>
        </p:spPr>
      </p:pic>
    </p:spTree>
    <p:extLst>
      <p:ext uri="{BB962C8B-B14F-4D97-AF65-F5344CB8AC3E}">
        <p14:creationId xmlns:p14="http://schemas.microsoft.com/office/powerpoint/2010/main" val="978532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8705B1C-4865-4F64-9AD8-3F707A33C64A}"/>
              </a:ext>
            </a:extLst>
          </p:cNvPr>
          <p:cNvSpPr>
            <a:spLocks noGrp="1"/>
          </p:cNvSpPr>
          <p:nvPr>
            <p:ph type="title"/>
          </p:nvPr>
        </p:nvSpPr>
        <p:spPr/>
        <p:txBody>
          <a:bodyPr/>
          <a:lstStyle/>
          <a:p>
            <a:endParaRPr lang="fr-FR" dirty="0"/>
          </a:p>
        </p:txBody>
      </p:sp>
      <p:pic>
        <p:nvPicPr>
          <p:cNvPr id="5" name="Espace réservé du contenu 4">
            <a:extLst>
              <a:ext uri="{FF2B5EF4-FFF2-40B4-BE49-F238E27FC236}">
                <a16:creationId xmlns:a16="http://schemas.microsoft.com/office/drawing/2014/main" id="{763B26A4-1528-46F8-8630-D294342A1A56}"/>
              </a:ext>
            </a:extLst>
          </p:cNvPr>
          <p:cNvPicPr>
            <a:picLocks noGrp="1" noChangeAspect="1"/>
          </p:cNvPicPr>
          <p:nvPr>
            <p:ph idx="1"/>
          </p:nvPr>
        </p:nvPicPr>
        <p:blipFill>
          <a:blip r:embed="rId2"/>
          <a:stretch>
            <a:fillRect/>
          </a:stretch>
        </p:blipFill>
        <p:spPr>
          <a:xfrm>
            <a:off x="1167556" y="541539"/>
            <a:ext cx="9879855" cy="5557420"/>
          </a:xfrm>
        </p:spPr>
      </p:pic>
    </p:spTree>
    <p:extLst>
      <p:ext uri="{BB962C8B-B14F-4D97-AF65-F5344CB8AC3E}">
        <p14:creationId xmlns:p14="http://schemas.microsoft.com/office/powerpoint/2010/main" val="2588418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0C44D6D-19CB-4088-9D06-6AFEC23F5ECE}"/>
              </a:ext>
            </a:extLst>
          </p:cNvPr>
          <p:cNvSpPr>
            <a:spLocks noGrp="1"/>
          </p:cNvSpPr>
          <p:nvPr>
            <p:ph type="title"/>
          </p:nvPr>
        </p:nvSpPr>
        <p:spPr/>
        <p:txBody>
          <a:bodyPr/>
          <a:lstStyle/>
          <a:p>
            <a:r>
              <a:rPr lang="fr-FR" dirty="0" err="1"/>
              <a:t>ROLEs</a:t>
            </a:r>
            <a:endParaRPr lang="fr-FR" dirty="0"/>
          </a:p>
        </p:txBody>
      </p:sp>
      <p:sp>
        <p:nvSpPr>
          <p:cNvPr id="3" name="Espace réservé du contenu 2">
            <a:extLst>
              <a:ext uri="{FF2B5EF4-FFF2-40B4-BE49-F238E27FC236}">
                <a16:creationId xmlns:a16="http://schemas.microsoft.com/office/drawing/2014/main" id="{F5289BB1-EC3D-40FC-8D97-227F806F6422}"/>
              </a:ext>
            </a:extLst>
          </p:cNvPr>
          <p:cNvSpPr>
            <a:spLocks noGrp="1"/>
          </p:cNvSpPr>
          <p:nvPr>
            <p:ph idx="1"/>
          </p:nvPr>
        </p:nvSpPr>
        <p:spPr/>
        <p:txBody>
          <a:bodyPr/>
          <a:lstStyle/>
          <a:p>
            <a:r>
              <a:rPr lang="fr-FR" dirty="0"/>
              <a:t>Fournir une interface entre l’ordinateur et l’utilisateur</a:t>
            </a:r>
          </a:p>
          <a:p>
            <a:r>
              <a:rPr lang="fr-FR" dirty="0"/>
              <a:t>Gérer les ressources de l’ordinateur (mémoires, microprocesseur, périphérique)</a:t>
            </a:r>
          </a:p>
          <a:p>
            <a:pPr lvl="1"/>
            <a:r>
              <a:rPr lang="fr-FR" dirty="0" err="1"/>
              <a:t>Multi-threading</a:t>
            </a:r>
            <a:endParaRPr lang="fr-FR" dirty="0"/>
          </a:p>
          <a:p>
            <a:r>
              <a:rPr lang="fr-FR" dirty="0"/>
              <a:t>Est indépendant du matériel (gestion des abstractions)</a:t>
            </a:r>
          </a:p>
          <a:p>
            <a:r>
              <a:rPr lang="fr-FR" dirty="0"/>
              <a:t>Contrôler les usagers</a:t>
            </a:r>
          </a:p>
        </p:txBody>
      </p:sp>
    </p:spTree>
    <p:extLst>
      <p:ext uri="{BB962C8B-B14F-4D97-AF65-F5344CB8AC3E}">
        <p14:creationId xmlns:p14="http://schemas.microsoft.com/office/powerpoint/2010/main" val="3191222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B8DB4A1-9D38-47C4-8C94-C54020EA1EBE}"/>
              </a:ext>
            </a:extLst>
          </p:cNvPr>
          <p:cNvSpPr>
            <a:spLocks noGrp="1"/>
          </p:cNvSpPr>
          <p:nvPr>
            <p:ph type="title"/>
          </p:nvPr>
        </p:nvSpPr>
        <p:spPr/>
        <p:txBody>
          <a:bodyPr/>
          <a:lstStyle/>
          <a:p>
            <a:endParaRPr lang="fr-FR"/>
          </a:p>
        </p:txBody>
      </p:sp>
      <p:pic>
        <p:nvPicPr>
          <p:cNvPr id="4" name="Histoire du système d'exploitation Unix">
            <a:hlinkClick r:id="" action="ppaction://media"/>
            <a:extLst>
              <a:ext uri="{FF2B5EF4-FFF2-40B4-BE49-F238E27FC236}">
                <a16:creationId xmlns:a16="http://schemas.microsoft.com/office/drawing/2014/main" id="{1B51594C-99DA-4C71-966D-E7BE0D5A77D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96729" y="618518"/>
            <a:ext cx="9195365" cy="5172682"/>
          </a:xfrm>
        </p:spPr>
      </p:pic>
    </p:spTree>
    <p:extLst>
      <p:ext uri="{BB962C8B-B14F-4D97-AF65-F5344CB8AC3E}">
        <p14:creationId xmlns:p14="http://schemas.microsoft.com/office/powerpoint/2010/main" val="1487001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1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188EA2-27D6-4784-9A74-F7908BB0382D}"/>
              </a:ext>
            </a:extLst>
          </p:cNvPr>
          <p:cNvSpPr>
            <a:spLocks noGrp="1"/>
          </p:cNvSpPr>
          <p:nvPr>
            <p:ph type="title"/>
          </p:nvPr>
        </p:nvSpPr>
        <p:spPr/>
        <p:txBody>
          <a:bodyPr/>
          <a:lstStyle/>
          <a:p>
            <a:r>
              <a:rPr lang="fr-FR" b="1" dirty="0"/>
              <a:t>Découverte du système SLITAZ </a:t>
            </a:r>
            <a:endParaRPr lang="fr-FR" dirty="0"/>
          </a:p>
        </p:txBody>
      </p:sp>
      <p:sp>
        <p:nvSpPr>
          <p:cNvPr id="3" name="Espace réservé du contenu 2">
            <a:extLst>
              <a:ext uri="{FF2B5EF4-FFF2-40B4-BE49-F238E27FC236}">
                <a16:creationId xmlns:a16="http://schemas.microsoft.com/office/drawing/2014/main" id="{26FEF097-F69D-47BE-8B32-F29620D8FA30}"/>
              </a:ext>
            </a:extLst>
          </p:cNvPr>
          <p:cNvSpPr>
            <a:spLocks noGrp="1"/>
          </p:cNvSpPr>
          <p:nvPr>
            <p:ph idx="1"/>
          </p:nvPr>
        </p:nvSpPr>
        <p:spPr>
          <a:xfrm>
            <a:off x="514689" y="1658142"/>
            <a:ext cx="6907044" cy="4581339"/>
          </a:xfrm>
        </p:spPr>
        <p:txBody>
          <a:bodyPr>
            <a:normAutofit/>
          </a:bodyPr>
          <a:lstStyle/>
          <a:p>
            <a:r>
              <a:rPr lang="fr-FR" dirty="0"/>
              <a:t>Il s'agit de la version 5 du système </a:t>
            </a:r>
            <a:r>
              <a:rPr lang="fr-FR" dirty="0" err="1"/>
              <a:t>Slitaz</a:t>
            </a:r>
            <a:r>
              <a:rPr lang="fr-FR" dirty="0"/>
              <a:t> (</a:t>
            </a:r>
            <a:r>
              <a:rPr lang="fr-FR" i="1" dirty="0" err="1"/>
              <a:t>cf</a:t>
            </a:r>
            <a:r>
              <a:rPr lang="fr-FR" i="1" dirty="0"/>
              <a:t> http://www.slitaz.org/fr/</a:t>
            </a:r>
            <a:r>
              <a:rPr lang="fr-FR" dirty="0"/>
              <a:t>). Le principal avantage de ce système est la compacité de son support d'installation (moins de 50 Mo), ce qui permet de le déployer très rapidement sur toute machine physique ou virtuelle. Par défaut, 2 utilisateurs existent après le démarrage du système : </a:t>
            </a:r>
          </a:p>
          <a:p>
            <a:pPr lvl="1"/>
            <a:r>
              <a:rPr lang="fr-FR" dirty="0"/>
              <a:t>l'utilisateur </a:t>
            </a:r>
            <a:r>
              <a:rPr lang="fr-FR" b="1" dirty="0"/>
              <a:t>root</a:t>
            </a:r>
            <a:r>
              <a:rPr lang="fr-FR" dirty="0"/>
              <a:t>, mot de passe "root" </a:t>
            </a:r>
            <a:r>
              <a:rPr lang="fr-FR" i="1" dirty="0"/>
              <a:t>(administrateur du système) </a:t>
            </a:r>
            <a:endParaRPr lang="fr-FR" dirty="0"/>
          </a:p>
          <a:p>
            <a:pPr lvl="1"/>
            <a:r>
              <a:rPr lang="fr-FR" dirty="0"/>
              <a:t>l'utilisateur </a:t>
            </a:r>
            <a:r>
              <a:rPr lang="fr-FR" b="1" dirty="0" err="1"/>
              <a:t>tux</a:t>
            </a:r>
            <a:r>
              <a:rPr lang="fr-FR" dirty="0"/>
              <a:t>, mot de passe "</a:t>
            </a:r>
            <a:r>
              <a:rPr lang="fr-FR" dirty="0" err="1"/>
              <a:t>tux</a:t>
            </a:r>
            <a:r>
              <a:rPr lang="fr-FR" dirty="0"/>
              <a:t>" </a:t>
            </a:r>
            <a:r>
              <a:rPr lang="fr-FR" i="1" dirty="0"/>
              <a:t>(utilisateur standard) </a:t>
            </a:r>
            <a:endParaRPr lang="fr-FR" dirty="0"/>
          </a:p>
          <a:p>
            <a:endParaRPr lang="fr-FR" dirty="0"/>
          </a:p>
        </p:txBody>
      </p:sp>
      <p:pic>
        <p:nvPicPr>
          <p:cNvPr id="4" name="Image 3">
            <a:extLst>
              <a:ext uri="{FF2B5EF4-FFF2-40B4-BE49-F238E27FC236}">
                <a16:creationId xmlns:a16="http://schemas.microsoft.com/office/drawing/2014/main" id="{E7A7D48C-D19C-4536-A655-78D3F74CBE1B}"/>
              </a:ext>
            </a:extLst>
          </p:cNvPr>
          <p:cNvPicPr>
            <a:picLocks noChangeAspect="1"/>
          </p:cNvPicPr>
          <p:nvPr/>
        </p:nvPicPr>
        <p:blipFill>
          <a:blip r:embed="rId2"/>
          <a:stretch>
            <a:fillRect/>
          </a:stretch>
        </p:blipFill>
        <p:spPr>
          <a:xfrm>
            <a:off x="7470842" y="1852465"/>
            <a:ext cx="4647177" cy="3882509"/>
          </a:xfrm>
          <a:prstGeom prst="rect">
            <a:avLst/>
          </a:prstGeom>
        </p:spPr>
      </p:pic>
    </p:spTree>
    <p:extLst>
      <p:ext uri="{BB962C8B-B14F-4D97-AF65-F5344CB8AC3E}">
        <p14:creationId xmlns:p14="http://schemas.microsoft.com/office/powerpoint/2010/main" val="3375844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2C2CD6-9BA3-4F14-A0B8-F45B794867C5}"/>
              </a:ext>
            </a:extLst>
          </p:cNvPr>
          <p:cNvSpPr>
            <a:spLocks noGrp="1"/>
          </p:cNvSpPr>
          <p:nvPr>
            <p:ph type="title"/>
          </p:nvPr>
        </p:nvSpPr>
        <p:spPr/>
        <p:txBody>
          <a:bodyPr/>
          <a:lstStyle/>
          <a:p>
            <a:r>
              <a:rPr lang="fr-FR" dirty="0"/>
              <a:t>TP Création d’une Machine virtuelle</a:t>
            </a:r>
          </a:p>
        </p:txBody>
      </p:sp>
      <p:sp>
        <p:nvSpPr>
          <p:cNvPr id="3" name="Espace réservé du contenu 2">
            <a:extLst>
              <a:ext uri="{FF2B5EF4-FFF2-40B4-BE49-F238E27FC236}">
                <a16:creationId xmlns:a16="http://schemas.microsoft.com/office/drawing/2014/main" id="{872FB980-5513-4526-B637-7F362D7C0660}"/>
              </a:ext>
            </a:extLst>
          </p:cNvPr>
          <p:cNvSpPr>
            <a:spLocks noGrp="1"/>
          </p:cNvSpPr>
          <p:nvPr>
            <p:ph idx="1"/>
          </p:nvPr>
        </p:nvSpPr>
        <p:spPr/>
        <p:txBody>
          <a:bodyPr/>
          <a:lstStyle/>
          <a:p>
            <a:r>
              <a:rPr lang="fr-FR" dirty="0"/>
              <a:t>Ouvrir le logiciel Virtual box</a:t>
            </a:r>
          </a:p>
          <a:p>
            <a:r>
              <a:rPr lang="fr-FR" dirty="0"/>
              <a:t>Télécharger le fichier slitaz-5.0.iso</a:t>
            </a:r>
          </a:p>
          <a:p>
            <a:r>
              <a:rPr lang="fr-FR" dirty="0"/>
              <a:t>Suivre les instructions</a:t>
            </a:r>
          </a:p>
          <a:p>
            <a:endParaRPr lang="fr-FR" dirty="0"/>
          </a:p>
          <a:p>
            <a:r>
              <a:rPr lang="fr-FR" dirty="0"/>
              <a:t>ATTENTION : Soyez précis et rigoureux !</a:t>
            </a:r>
          </a:p>
          <a:p>
            <a:endParaRPr lang="fr-FR" dirty="0"/>
          </a:p>
        </p:txBody>
      </p:sp>
      <p:pic>
        <p:nvPicPr>
          <p:cNvPr id="5" name="Image 4">
            <a:extLst>
              <a:ext uri="{FF2B5EF4-FFF2-40B4-BE49-F238E27FC236}">
                <a16:creationId xmlns:a16="http://schemas.microsoft.com/office/drawing/2014/main" id="{E92239EB-1573-4142-A21E-FF2C3718FFF9}"/>
              </a:ext>
            </a:extLst>
          </p:cNvPr>
          <p:cNvPicPr>
            <a:picLocks noChangeAspect="1"/>
          </p:cNvPicPr>
          <p:nvPr/>
        </p:nvPicPr>
        <p:blipFill>
          <a:blip r:embed="rId2"/>
          <a:stretch>
            <a:fillRect/>
          </a:stretch>
        </p:blipFill>
        <p:spPr>
          <a:xfrm>
            <a:off x="6604662" y="3354519"/>
            <a:ext cx="2143125" cy="2143125"/>
          </a:xfrm>
          <a:prstGeom prst="rect">
            <a:avLst/>
          </a:prstGeom>
        </p:spPr>
      </p:pic>
    </p:spTree>
    <p:extLst>
      <p:ext uri="{BB962C8B-B14F-4D97-AF65-F5344CB8AC3E}">
        <p14:creationId xmlns:p14="http://schemas.microsoft.com/office/powerpoint/2010/main" val="2348744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D12089-E3C2-4E87-AF57-94917245C7BE}"/>
              </a:ext>
            </a:extLst>
          </p:cNvPr>
          <p:cNvSpPr>
            <a:spLocks noGrp="1"/>
          </p:cNvSpPr>
          <p:nvPr>
            <p:ph type="title"/>
          </p:nvPr>
        </p:nvSpPr>
        <p:spPr/>
        <p:txBody>
          <a:bodyPr/>
          <a:lstStyle/>
          <a:p>
            <a:r>
              <a:rPr lang="fr-FR" dirty="0"/>
              <a:t>Les commandes LINUX</a:t>
            </a:r>
          </a:p>
        </p:txBody>
      </p:sp>
      <p:sp>
        <p:nvSpPr>
          <p:cNvPr id="3" name="Espace réservé du contenu 2">
            <a:extLst>
              <a:ext uri="{FF2B5EF4-FFF2-40B4-BE49-F238E27FC236}">
                <a16:creationId xmlns:a16="http://schemas.microsoft.com/office/drawing/2014/main" id="{E43C7E12-8C3A-4AB5-94FF-74135C95B92C}"/>
              </a:ext>
            </a:extLst>
          </p:cNvPr>
          <p:cNvSpPr>
            <a:spLocks noGrp="1"/>
          </p:cNvSpPr>
          <p:nvPr>
            <p:ph idx="1"/>
          </p:nvPr>
        </p:nvSpPr>
        <p:spPr/>
        <p:txBody>
          <a:bodyPr/>
          <a:lstStyle/>
          <a:p>
            <a:r>
              <a:rPr lang="fr-FR" dirty="0"/>
              <a:t>Nous allons travaillé avec le système </a:t>
            </a:r>
            <a:r>
              <a:rPr lang="fr-FR" dirty="0" err="1"/>
              <a:t>slitaz</a:t>
            </a:r>
            <a:r>
              <a:rPr lang="fr-FR" dirty="0"/>
              <a:t> &gt; outils système &gt; Terminal </a:t>
            </a:r>
            <a:r>
              <a:rPr lang="fr-FR" dirty="0" err="1"/>
              <a:t>Xterm</a:t>
            </a:r>
            <a:endParaRPr lang="fr-FR" dirty="0"/>
          </a:p>
          <a:p>
            <a:endParaRPr lang="fr-FR" dirty="0"/>
          </a:p>
          <a:p>
            <a:r>
              <a:rPr lang="fr-FR" dirty="0"/>
              <a:t>Pour chez vous :</a:t>
            </a:r>
          </a:p>
          <a:p>
            <a:pPr lvl="1"/>
            <a:r>
              <a:rPr lang="fr-FR" dirty="0"/>
              <a:t>Soit réinstaller </a:t>
            </a:r>
            <a:r>
              <a:rPr lang="fr-FR" dirty="0" err="1"/>
              <a:t>slitaz</a:t>
            </a:r>
            <a:endParaRPr lang="fr-FR" dirty="0"/>
          </a:p>
          <a:p>
            <a:pPr lvl="1"/>
            <a:r>
              <a:rPr lang="fr-FR" dirty="0"/>
              <a:t>Soit utiliser le </a:t>
            </a:r>
            <a:r>
              <a:rPr lang="fr-FR" dirty="0" err="1"/>
              <a:t>Powershell</a:t>
            </a:r>
            <a:r>
              <a:rPr lang="fr-FR" dirty="0"/>
              <a:t> de </a:t>
            </a:r>
            <a:r>
              <a:rPr lang="fr-FR" dirty="0" err="1"/>
              <a:t>windows</a:t>
            </a:r>
            <a:r>
              <a:rPr lang="fr-FR" dirty="0"/>
              <a:t>, qui reprend (enfin !) la syntaxe Unix</a:t>
            </a:r>
          </a:p>
          <a:p>
            <a:pPr lvl="1"/>
            <a:r>
              <a:rPr lang="fr-FR" dirty="0"/>
              <a:t>Soit un simulateur en ligne : </a:t>
            </a:r>
            <a:r>
              <a:rPr lang="fr-FR" dirty="0">
                <a:hlinkClick r:id="rId2"/>
              </a:rPr>
              <a:t>https://www.offidocs.com/index.php/desktop-online-utilitaires-apps-fr-fr/xlinux-linux-en-ligne-fr-fr</a:t>
            </a:r>
            <a:endParaRPr lang="fr-FR" dirty="0"/>
          </a:p>
          <a:p>
            <a:pPr lvl="1"/>
            <a:endParaRPr lang="fr-FR" dirty="0"/>
          </a:p>
          <a:p>
            <a:endParaRPr lang="fr-FR" dirty="0"/>
          </a:p>
        </p:txBody>
      </p:sp>
    </p:spTree>
    <p:extLst>
      <p:ext uri="{BB962C8B-B14F-4D97-AF65-F5344CB8AC3E}">
        <p14:creationId xmlns:p14="http://schemas.microsoft.com/office/powerpoint/2010/main" val="899967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330130F-F866-4D33-A87D-79996471C5D8}"/>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7846281F-0E72-4075-A9FA-B9577C427214}"/>
              </a:ext>
            </a:extLst>
          </p:cNvPr>
          <p:cNvSpPr>
            <a:spLocks noGrp="1"/>
          </p:cNvSpPr>
          <p:nvPr>
            <p:ph idx="1"/>
          </p:nvPr>
        </p:nvSpPr>
        <p:spPr/>
        <p:txBody>
          <a:bodyPr/>
          <a:lstStyle/>
          <a:p>
            <a:endParaRPr lang="fr-FR"/>
          </a:p>
        </p:txBody>
      </p:sp>
      <p:pic>
        <p:nvPicPr>
          <p:cNvPr id="4" name="Image 3">
            <a:extLst>
              <a:ext uri="{FF2B5EF4-FFF2-40B4-BE49-F238E27FC236}">
                <a16:creationId xmlns:a16="http://schemas.microsoft.com/office/drawing/2014/main" id="{BF473D73-C510-443A-98D3-3F868E67B330}"/>
              </a:ext>
            </a:extLst>
          </p:cNvPr>
          <p:cNvPicPr>
            <a:picLocks noChangeAspect="1"/>
          </p:cNvPicPr>
          <p:nvPr/>
        </p:nvPicPr>
        <p:blipFill>
          <a:blip r:embed="rId2"/>
          <a:stretch>
            <a:fillRect/>
          </a:stretch>
        </p:blipFill>
        <p:spPr>
          <a:xfrm>
            <a:off x="459228" y="0"/>
            <a:ext cx="11273544" cy="6858000"/>
          </a:xfrm>
          <a:prstGeom prst="rect">
            <a:avLst/>
          </a:prstGeom>
        </p:spPr>
      </p:pic>
    </p:spTree>
    <p:extLst>
      <p:ext uri="{BB962C8B-B14F-4D97-AF65-F5344CB8AC3E}">
        <p14:creationId xmlns:p14="http://schemas.microsoft.com/office/powerpoint/2010/main" val="37089550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8D1E14"/>
      </a:dk2>
      <a:lt2>
        <a:srgbClr val="FF744E"/>
      </a:lt2>
      <a:accent1>
        <a:srgbClr val="E9B758"/>
      </a:accent1>
      <a:accent2>
        <a:srgbClr val="FE8943"/>
      </a:accent2>
      <a:accent3>
        <a:srgbClr val="AEA27C"/>
      </a:accent3>
      <a:accent4>
        <a:srgbClr val="90B46E"/>
      </a:accent4>
      <a:accent5>
        <a:srgbClr val="71AEC1"/>
      </a:accent5>
      <a:accent6>
        <a:srgbClr val="C98DE7"/>
      </a:accent6>
      <a:hlink>
        <a:srgbClr val="FF7A22"/>
      </a:hlink>
      <a:folHlink>
        <a:srgbClr val="FDCD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docProps/app.xml><?xml version="1.0" encoding="utf-8"?>
<Properties xmlns="http://schemas.openxmlformats.org/officeDocument/2006/extended-properties" xmlns:vt="http://schemas.openxmlformats.org/officeDocument/2006/docPropsVTypes">
  <Template>TM04033919[[fn=Circuit]]</Template>
  <TotalTime>63</TotalTime>
  <Words>315</Words>
  <Application>Microsoft Office PowerPoint</Application>
  <PresentationFormat>Grand écran</PresentationFormat>
  <Paragraphs>28</Paragraphs>
  <Slides>10</Slides>
  <Notes>0</Notes>
  <HiddenSlides>0</HiddenSlides>
  <MMClips>1</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10</vt:i4>
      </vt:variant>
    </vt:vector>
  </HeadingPairs>
  <TitlesOfParts>
    <vt:vector size="13" baseType="lpstr">
      <vt:lpstr>Arial</vt:lpstr>
      <vt:lpstr>Tw Cen MT</vt:lpstr>
      <vt:lpstr>Circuit</vt:lpstr>
      <vt:lpstr>Systemes d’exploitation (SE) Operating Systems (OS)</vt:lpstr>
      <vt:lpstr>Définition</vt:lpstr>
      <vt:lpstr>Présentation PowerPoint</vt:lpstr>
      <vt:lpstr>ROLEs</vt:lpstr>
      <vt:lpstr>Présentation PowerPoint</vt:lpstr>
      <vt:lpstr>Découverte du système SLITAZ </vt:lpstr>
      <vt:lpstr>TP Création d’une Machine virtuelle</vt:lpstr>
      <vt:lpstr>Les commandes LINUX</vt:lpstr>
      <vt:lpstr>Présentation PowerPoint</vt:lpstr>
      <vt:lpstr>Gestion des droits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Systemes d’exploitation (SE) Operating Systems (OS)</dc:title>
  <dc:creator>Sophie cortet</dc:creator>
  <cp:lastModifiedBy>Sophie cortet</cp:lastModifiedBy>
  <cp:revision>5</cp:revision>
  <dcterms:created xsi:type="dcterms:W3CDTF">2020-02-02T21:41:47Z</dcterms:created>
  <dcterms:modified xsi:type="dcterms:W3CDTF">2020-02-02T22:45:02Z</dcterms:modified>
</cp:coreProperties>
</file>

<file path=docProps/thumbnail.jpeg>
</file>